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7279938" cy="504031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7" userDrawn="1">
          <p15:clr>
            <a:srgbClr val="A4A3A4"/>
          </p15:clr>
        </p15:guide>
        <p15:guide id="2" pos="544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126" y="426"/>
      </p:cViewPr>
      <p:guideLst>
        <p:guide orient="horz" pos="1587"/>
        <p:guide pos="54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DFFAA-2B7A-4047-984D-A904E30C5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9992" y="824885"/>
            <a:ext cx="12959954" cy="1754776"/>
          </a:xfrm>
        </p:spPr>
        <p:txBody>
          <a:bodyPr anchor="b"/>
          <a:lstStyle>
            <a:lvl1pPr algn="ctr">
              <a:defRPr sz="441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9A700E3-53DD-4B6D-93D9-C9EB53D130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9992" y="2647331"/>
            <a:ext cx="12959954" cy="1216909"/>
          </a:xfrm>
        </p:spPr>
        <p:txBody>
          <a:bodyPr/>
          <a:lstStyle>
            <a:lvl1pPr marL="0" indent="0" algn="ctr">
              <a:buNone/>
              <a:defRPr sz="1764"/>
            </a:lvl1pPr>
            <a:lvl2pPr marL="336042" indent="0" algn="ctr">
              <a:buNone/>
              <a:defRPr sz="1470"/>
            </a:lvl2pPr>
            <a:lvl3pPr marL="672084" indent="0" algn="ctr">
              <a:buNone/>
              <a:defRPr sz="1323"/>
            </a:lvl3pPr>
            <a:lvl4pPr marL="1008126" indent="0" algn="ctr">
              <a:buNone/>
              <a:defRPr sz="1176"/>
            </a:lvl4pPr>
            <a:lvl5pPr marL="1344168" indent="0" algn="ctr">
              <a:buNone/>
              <a:defRPr sz="1176"/>
            </a:lvl5pPr>
            <a:lvl6pPr marL="1680210" indent="0" algn="ctr">
              <a:buNone/>
              <a:defRPr sz="1176"/>
            </a:lvl6pPr>
            <a:lvl7pPr marL="2016252" indent="0" algn="ctr">
              <a:buNone/>
              <a:defRPr sz="1176"/>
            </a:lvl7pPr>
            <a:lvl8pPr marL="2352294" indent="0" algn="ctr">
              <a:buNone/>
              <a:defRPr sz="1176"/>
            </a:lvl8pPr>
            <a:lvl9pPr marL="2688336" indent="0" algn="ctr">
              <a:buNone/>
              <a:defRPr sz="1176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1DDC6-DADD-43FC-9A27-56F967A7F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C79DE1-455E-4DF0-9F4C-057A184BA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01C18E-19E8-4AC0-84A4-B5E4CBC2C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132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6B326-1576-4E1B-BEF7-A5F707EAC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58CE03-9AD3-43EE-AF22-63F3A87E3F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B441FB-FE40-405B-BFD9-9DC33C59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227EEB-4F04-4E55-858B-5A97BFCC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6E996D-D29A-400A-A8EA-CCA210FD2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493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B6ED660-07A9-45D0-9771-12F3FB7A73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2365956" y="268350"/>
            <a:ext cx="3725987" cy="427143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FEE972-2127-4D87-9E4C-A56BF3F0B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87997" y="268350"/>
            <a:ext cx="10961961" cy="4271432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500F68-243F-491A-9775-751F941C3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A35AC5-D9EA-4E81-BAA6-9A01D037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A4FA9D-A1CB-4122-A66E-5CDA97E3E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370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C408F5-7915-4F51-8505-618D847E4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43E39-62CE-43AE-92F6-F0E259B74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29F85F-B177-409A-B69A-394FB1512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23E3F2-1478-4E4B-A8F3-E3BF2325A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B0A6B9-4BE5-4105-B7A4-28DA3FFD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238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428F58-37AB-489E-9259-AFB53F07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997" y="1256579"/>
            <a:ext cx="14903947" cy="2096630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A612DE-3A47-4F42-A8C4-954575735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78997" y="3373044"/>
            <a:ext cx="14903947" cy="1102568"/>
          </a:xfrm>
        </p:spPr>
        <p:txBody>
          <a:bodyPr/>
          <a:lstStyle>
            <a:lvl1pPr marL="0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1pPr>
            <a:lvl2pPr marL="336042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2pPr>
            <a:lvl3pPr marL="67208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3pPr>
            <a:lvl4pPr marL="100812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4pPr>
            <a:lvl5pPr marL="1344168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5pPr>
            <a:lvl6pPr marL="1680210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6pPr>
            <a:lvl7pPr marL="2016252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7pPr>
            <a:lvl8pPr marL="2352294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8pPr>
            <a:lvl9pPr marL="2688336" indent="0">
              <a:buNone/>
              <a:defRPr sz="11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981CA6-E201-4416-BA10-D5C655259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BB971-D16B-4ECA-942A-FF5A52EC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A77C0A-F73B-4F01-AB1A-1CD27A705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063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933AD-F2AF-4150-9485-F83CE6334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FB960A-A168-4776-BE5C-F5BAD7F9D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87996" y="1341750"/>
            <a:ext cx="734397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F542FD-707D-4D45-BC37-AD3A2EA198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47968" y="1341750"/>
            <a:ext cx="7343974" cy="319803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315BA38-DE64-41ED-9C9E-AC7EA5F52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53F2B-5C21-4E2C-BB7F-95D372EF2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E74FA8-DBC3-438C-900D-CA058F2C7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14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AC8B56-6AB5-42F5-AC60-06290C665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47" y="268351"/>
            <a:ext cx="14903947" cy="97422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3EB1A7-1419-44FF-A4FC-7C2CEECA5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90248" y="1235577"/>
            <a:ext cx="7310223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89C2706-813F-46B2-89D1-4576DE24C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0248" y="1841114"/>
            <a:ext cx="7310223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0C84BD7-4501-45DC-BE56-38FACCDE74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747969" y="1235577"/>
            <a:ext cx="7346224" cy="605537"/>
          </a:xfrm>
        </p:spPr>
        <p:txBody>
          <a:bodyPr anchor="b"/>
          <a:lstStyle>
            <a:lvl1pPr marL="0" indent="0">
              <a:buNone/>
              <a:defRPr sz="1764" b="1"/>
            </a:lvl1pPr>
            <a:lvl2pPr marL="336042" indent="0">
              <a:buNone/>
              <a:defRPr sz="1470" b="1"/>
            </a:lvl2pPr>
            <a:lvl3pPr marL="672084" indent="0">
              <a:buNone/>
              <a:defRPr sz="1323" b="1"/>
            </a:lvl3pPr>
            <a:lvl4pPr marL="1008126" indent="0">
              <a:buNone/>
              <a:defRPr sz="1176" b="1"/>
            </a:lvl4pPr>
            <a:lvl5pPr marL="1344168" indent="0">
              <a:buNone/>
              <a:defRPr sz="1176" b="1"/>
            </a:lvl5pPr>
            <a:lvl6pPr marL="1680210" indent="0">
              <a:buNone/>
              <a:defRPr sz="1176" b="1"/>
            </a:lvl6pPr>
            <a:lvl7pPr marL="2016252" indent="0">
              <a:buNone/>
              <a:defRPr sz="1176" b="1"/>
            </a:lvl7pPr>
            <a:lvl8pPr marL="2352294" indent="0">
              <a:buNone/>
              <a:defRPr sz="1176" b="1"/>
            </a:lvl8pPr>
            <a:lvl9pPr marL="2688336" indent="0">
              <a:buNone/>
              <a:defRPr sz="1176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9CBEC4-F10E-4313-9592-C0E977D24B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747969" y="1841114"/>
            <a:ext cx="7346224" cy="270800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58967E-BE9F-40E2-BE4A-B37E4FEC1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DD994E-FE64-428C-876B-041A8132D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F0055F-1981-4F43-BDCE-99B1CADD2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278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AE086-807E-48A7-B36A-F5339C29F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874DF19-B0B2-4B47-8133-68193687E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736DAF-D465-49C5-81E4-BFA6E0AC7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BA2E71-2627-4818-BFD8-781844B5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54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FA0A43-6D81-4502-B1BB-65F26A95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1FDD3F-5FAF-4344-AC18-948B622F9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E907651-26C8-4ECD-89A3-83F8AED40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76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1AED8-355E-490D-AE24-CD3AD5F4A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48" y="336021"/>
            <a:ext cx="5573229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5D73D1-6901-4504-951F-DC12423B6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225" y="725713"/>
            <a:ext cx="8747969" cy="3581889"/>
          </a:xfrm>
        </p:spPr>
        <p:txBody>
          <a:bodyPr/>
          <a:lstStyle>
            <a:lvl1pPr>
              <a:defRPr sz="2352"/>
            </a:lvl1pPr>
            <a:lvl2pPr>
              <a:defRPr sz="2058"/>
            </a:lvl2pPr>
            <a:lvl3pPr>
              <a:defRPr sz="1764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AC32A95-2789-4179-82DB-529AE069A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0248" y="1512094"/>
            <a:ext cx="5573229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465302-AC0C-4B3A-8E73-3C862EFEC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6AB5A9-7AD8-4D51-B486-1B685E15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8D63DC-0740-41C8-99F6-511EF9B75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836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BB0A06-72F8-4447-91D7-A74D7C513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248" y="336021"/>
            <a:ext cx="5573229" cy="1176073"/>
          </a:xfrm>
        </p:spPr>
        <p:txBody>
          <a:bodyPr anchor="b"/>
          <a:lstStyle>
            <a:lvl1pPr>
              <a:defRPr sz="2352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401FD8-0C6A-4380-A9A4-6EC8B2644B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6225" y="725713"/>
            <a:ext cx="8747969" cy="3581889"/>
          </a:xfrm>
        </p:spPr>
        <p:txBody>
          <a:bodyPr/>
          <a:lstStyle>
            <a:lvl1pPr marL="0" indent="0">
              <a:buNone/>
              <a:defRPr sz="2352"/>
            </a:lvl1pPr>
            <a:lvl2pPr marL="336042" indent="0">
              <a:buNone/>
              <a:defRPr sz="2058"/>
            </a:lvl2pPr>
            <a:lvl3pPr marL="672084" indent="0">
              <a:buNone/>
              <a:defRPr sz="1764"/>
            </a:lvl3pPr>
            <a:lvl4pPr marL="1008126" indent="0">
              <a:buNone/>
              <a:defRPr sz="1470"/>
            </a:lvl4pPr>
            <a:lvl5pPr marL="1344168" indent="0">
              <a:buNone/>
              <a:defRPr sz="1470"/>
            </a:lvl5pPr>
            <a:lvl6pPr marL="1680210" indent="0">
              <a:buNone/>
              <a:defRPr sz="1470"/>
            </a:lvl6pPr>
            <a:lvl7pPr marL="2016252" indent="0">
              <a:buNone/>
              <a:defRPr sz="1470"/>
            </a:lvl7pPr>
            <a:lvl8pPr marL="2352294" indent="0">
              <a:buNone/>
              <a:defRPr sz="1470"/>
            </a:lvl8pPr>
            <a:lvl9pPr marL="2688336" indent="0">
              <a:buNone/>
              <a:defRPr sz="147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3822C8-4837-4EB8-9528-1BA8F8100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90248" y="1512094"/>
            <a:ext cx="5573229" cy="2801341"/>
          </a:xfrm>
        </p:spPr>
        <p:txBody>
          <a:bodyPr/>
          <a:lstStyle>
            <a:lvl1pPr marL="0" indent="0">
              <a:buNone/>
              <a:defRPr sz="1176"/>
            </a:lvl1pPr>
            <a:lvl2pPr marL="336042" indent="0">
              <a:buNone/>
              <a:defRPr sz="1029"/>
            </a:lvl2pPr>
            <a:lvl3pPr marL="672084" indent="0">
              <a:buNone/>
              <a:defRPr sz="882"/>
            </a:lvl3pPr>
            <a:lvl4pPr marL="1008126" indent="0">
              <a:buNone/>
              <a:defRPr sz="735"/>
            </a:lvl4pPr>
            <a:lvl5pPr marL="1344168" indent="0">
              <a:buNone/>
              <a:defRPr sz="735"/>
            </a:lvl5pPr>
            <a:lvl6pPr marL="1680210" indent="0">
              <a:buNone/>
              <a:defRPr sz="735"/>
            </a:lvl6pPr>
            <a:lvl7pPr marL="2016252" indent="0">
              <a:buNone/>
              <a:defRPr sz="735"/>
            </a:lvl7pPr>
            <a:lvl8pPr marL="2352294" indent="0">
              <a:buNone/>
              <a:defRPr sz="735"/>
            </a:lvl8pPr>
            <a:lvl9pPr marL="2688336" indent="0">
              <a:buNone/>
              <a:defRPr sz="73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B352F0-5828-4637-ABBD-D2152054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35E21-53B3-4EC8-A6EE-0B9E7B36A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CF1442-EE39-41DF-8519-A0E14BABA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094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2114FB-D683-4159-BC17-08031F5B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997" y="268351"/>
            <a:ext cx="14903947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2C758-C3B7-4440-9549-E06B5356D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87997" y="1341750"/>
            <a:ext cx="14903947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4C63A-BCDD-4BD1-82D1-8B377E329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87996" y="4671625"/>
            <a:ext cx="388798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2D1C-7939-46DF-8A6E-08DB3705EBBA}" type="datetimeFigureOut">
              <a:rPr lang="zh-CN" altLang="en-US" smtClean="0"/>
              <a:t>2017/12/14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B2386C-8A39-4C77-82E3-3A69C3F802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23981" y="4671625"/>
            <a:ext cx="5831979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B959ED-63DB-421B-A48E-2B81AEFD9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203956" y="4671625"/>
            <a:ext cx="3887986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43F15D-E1C8-4123-9CF4-3771BA82DC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0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72084" rtl="0" eaLnBrk="1" latinLnBrk="0" hangingPunct="1">
        <a:lnSpc>
          <a:spcPct val="90000"/>
        </a:lnSpc>
        <a:spcBef>
          <a:spcPct val="0"/>
        </a:spcBef>
        <a:buNone/>
        <a:defRPr sz="32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8021" indent="-168021" algn="l" defTabSz="672084" rtl="0" eaLnBrk="1" latinLnBrk="0" hangingPunct="1">
        <a:lnSpc>
          <a:spcPct val="90000"/>
        </a:lnSpc>
        <a:spcBef>
          <a:spcPts val="735"/>
        </a:spcBef>
        <a:buFont typeface="Arial" panose="020B0604020202020204" pitchFamily="34" charset="0"/>
        <a:buChar char="•"/>
        <a:defRPr sz="2058" kern="1200">
          <a:solidFill>
            <a:schemeClr val="tx1"/>
          </a:solidFill>
          <a:latin typeface="+mn-lt"/>
          <a:ea typeface="+mn-ea"/>
          <a:cs typeface="+mn-cs"/>
        </a:defRPr>
      </a:lvl1pPr>
      <a:lvl2pPr marL="50406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2pPr>
      <a:lvl3pPr marL="84010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470" kern="1200">
          <a:solidFill>
            <a:schemeClr val="tx1"/>
          </a:solidFill>
          <a:latin typeface="+mn-lt"/>
          <a:ea typeface="+mn-ea"/>
          <a:cs typeface="+mn-cs"/>
        </a:defRPr>
      </a:lvl3pPr>
      <a:lvl4pPr marL="117614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512189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848231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184273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856357" indent="-168021" algn="l" defTabSz="672084" rtl="0" eaLnBrk="1" latinLnBrk="0" hangingPunct="1">
        <a:lnSpc>
          <a:spcPct val="90000"/>
        </a:lnSpc>
        <a:spcBef>
          <a:spcPts val="368"/>
        </a:spcBef>
        <a:buFont typeface="Arial" panose="020B0604020202020204" pitchFamily="34" charset="0"/>
        <a:buChar char="•"/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1pPr>
      <a:lvl2pPr marL="33604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2pPr>
      <a:lvl3pPr marL="67208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3pPr>
      <a:lvl4pPr marL="100812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4pPr>
      <a:lvl5pPr marL="1344168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5pPr>
      <a:lvl6pPr marL="1680210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6pPr>
      <a:lvl7pPr marL="2016252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7pPr>
      <a:lvl8pPr marL="2352294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8pPr>
      <a:lvl9pPr marL="2688336" algn="l" defTabSz="672084" rtl="0" eaLnBrk="1" latinLnBrk="0" hangingPunct="1">
        <a:defRPr sz="132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777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3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705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949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920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5002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734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624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2071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7107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782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56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5237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8655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383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8009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8066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67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9871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8498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5986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49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7998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9870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9234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7543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515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836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8332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385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0391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2505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43288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5719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7937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2807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9747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736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37596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7509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497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0427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278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26640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92806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9666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3894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2589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1975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9627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521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5582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558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025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5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T108282</dc:creator>
  <cp:lastModifiedBy>T108282</cp:lastModifiedBy>
  <cp:revision>1</cp:revision>
  <dcterms:created xsi:type="dcterms:W3CDTF">2017-12-14T07:47:01Z</dcterms:created>
  <dcterms:modified xsi:type="dcterms:W3CDTF">2017-12-14T07:47:34Z</dcterms:modified>
</cp:coreProperties>
</file>